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73" d="100"/>
          <a:sy n="73" d="100"/>
        </p:scale>
        <p:origin x="-198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7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1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41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6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4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3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5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45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2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4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14987-CCBB-4A8D-B459-40FA387006C7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476AC-2238-462D-906A-45D4F650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8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634" y="2454775"/>
            <a:ext cx="11521440" cy="2313168"/>
          </a:xfrm>
          <a:solidFill>
            <a:schemeClr val="tx1">
              <a:alpha val="45000"/>
            </a:schemeClr>
          </a:solidFill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My Portfolio Website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3100" dirty="0" smtClean="0">
                <a:solidFill>
                  <a:schemeClr val="bg1"/>
                </a:solidFill>
              </a:rPr>
              <a:t>By </a:t>
            </a:r>
            <a:r>
              <a:rPr lang="en-US" sz="3100" dirty="0" err="1" smtClean="0">
                <a:solidFill>
                  <a:schemeClr val="bg1"/>
                </a:solidFill>
              </a:rPr>
              <a:t>Insha</a:t>
            </a:r>
            <a:r>
              <a:rPr lang="en-US" sz="3100" dirty="0" smtClean="0">
                <a:solidFill>
                  <a:schemeClr val="bg1"/>
                </a:solidFill>
              </a:rPr>
              <a:t> Tariq</a:t>
            </a:r>
            <a:br>
              <a:rPr lang="en-US" sz="3100" dirty="0" smtClean="0">
                <a:solidFill>
                  <a:schemeClr val="bg1"/>
                </a:solidFill>
              </a:rPr>
            </a:br>
            <a:endParaRPr lang="en-US" sz="31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6850" r="8082" b="8493"/>
          <a:stretch/>
        </p:blipFill>
        <p:spPr>
          <a:xfrm>
            <a:off x="9241971" y="189412"/>
            <a:ext cx="1992086" cy="20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6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229" y="24617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Thank  You!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0234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702" y="214015"/>
            <a:ext cx="10515600" cy="1325563"/>
          </a:xfrm>
        </p:spPr>
        <p:txBody>
          <a:bodyPr/>
          <a:lstStyle/>
          <a:p>
            <a:r>
              <a:rPr lang="en-US" dirty="0" smtClean="0"/>
              <a:t>Hero Section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454" y="1400055"/>
            <a:ext cx="6840170" cy="3689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9435"/>
          <a:stretch/>
        </p:blipFill>
        <p:spPr>
          <a:xfrm>
            <a:off x="334740" y="5333922"/>
            <a:ext cx="7431597" cy="1308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34721"/>
          <a:stretch/>
        </p:blipFill>
        <p:spPr>
          <a:xfrm>
            <a:off x="7640009" y="1783915"/>
            <a:ext cx="4350708" cy="245453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223185" y="1081177"/>
            <a:ext cx="2248619" cy="396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9724557" y="831077"/>
            <a:ext cx="181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Position: Sticky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1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96" y="1830395"/>
            <a:ext cx="10515600" cy="3099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214" t="7662" r="23449"/>
          <a:stretch/>
        </p:blipFill>
        <p:spPr>
          <a:xfrm>
            <a:off x="510396" y="5009072"/>
            <a:ext cx="8172091" cy="16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29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435" y="1552554"/>
            <a:ext cx="9442278" cy="4853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174" y="5284625"/>
            <a:ext cx="3439540" cy="1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435" y="1552554"/>
            <a:ext cx="9442278" cy="4853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04" y="3036498"/>
            <a:ext cx="8708109" cy="37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56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163" y="1825625"/>
            <a:ext cx="99296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591" y="1825625"/>
            <a:ext cx="9872817" cy="4351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74" y="646610"/>
            <a:ext cx="4351626" cy="9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1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54" y="1690688"/>
            <a:ext cx="95784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528"/>
            <a:ext cx="10515600" cy="4333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996"/>
          <a:stretch/>
        </p:blipFill>
        <p:spPr>
          <a:xfrm>
            <a:off x="654603" y="4593560"/>
            <a:ext cx="6222992" cy="21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27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19</Words>
  <Application>Microsoft Office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My Portfolio Website By Insha Tariq </vt:lpstr>
      <vt:lpstr>Hero Section</vt:lpstr>
      <vt:lpstr>About Me</vt:lpstr>
      <vt:lpstr>Skill</vt:lpstr>
      <vt:lpstr>Skill</vt:lpstr>
      <vt:lpstr>Portfolio</vt:lpstr>
      <vt:lpstr>Portfolio</vt:lpstr>
      <vt:lpstr>Contact</vt:lpstr>
      <vt:lpstr>Contact</vt:lpstr>
      <vt:lpstr>Thank 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Portfolio Website</dc:title>
  <dc:creator>ReDI User</dc:creator>
  <cp:lastModifiedBy>ReDI User</cp:lastModifiedBy>
  <cp:revision>6</cp:revision>
  <dcterms:created xsi:type="dcterms:W3CDTF">2024-05-17T23:09:26Z</dcterms:created>
  <dcterms:modified xsi:type="dcterms:W3CDTF">2024-05-17T23:56:41Z</dcterms:modified>
</cp:coreProperties>
</file>